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sldIdLst>
    <p:sldId id="256" r:id="rId5"/>
    <p:sldId id="257" r:id="rId6"/>
    <p:sldId id="284" r:id="rId7"/>
    <p:sldId id="298" r:id="rId8"/>
    <p:sldId id="258" r:id="rId9"/>
    <p:sldId id="259" r:id="rId10"/>
    <p:sldId id="297" r:id="rId11"/>
    <p:sldId id="261" r:id="rId12"/>
    <p:sldId id="291" r:id="rId13"/>
    <p:sldId id="285" r:id="rId14"/>
    <p:sldId id="292" r:id="rId15"/>
    <p:sldId id="287" r:id="rId16"/>
    <p:sldId id="293" r:id="rId17"/>
    <p:sldId id="288" r:id="rId18"/>
    <p:sldId id="294" r:id="rId19"/>
    <p:sldId id="289" r:id="rId20"/>
    <p:sldId id="295" r:id="rId21"/>
    <p:sldId id="299" r:id="rId22"/>
    <p:sldId id="265" r:id="rId23"/>
    <p:sldId id="263" r:id="rId24"/>
    <p:sldId id="301" r:id="rId25"/>
    <p:sldId id="312" r:id="rId26"/>
    <p:sldId id="305" r:id="rId27"/>
    <p:sldId id="303" r:id="rId28"/>
    <p:sldId id="277" r:id="rId29"/>
    <p:sldId id="307" r:id="rId30"/>
    <p:sldId id="302" r:id="rId31"/>
    <p:sldId id="300" r:id="rId32"/>
    <p:sldId id="309" r:id="rId33"/>
    <p:sldId id="310" r:id="rId34"/>
    <p:sldId id="311" r:id="rId35"/>
    <p:sldId id="275" r:id="rId36"/>
    <p:sldId id="27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81F2-034A-4755-8961-215D18AFF3D1}" type="datetimeFigureOut">
              <a:rPr lang="en-IN" smtClean="0"/>
              <a:t>10-06-2022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81AF13E-0F77-4BA7-80C5-81D48FB90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531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81F2-034A-4755-8961-215D18AFF3D1}" type="datetimeFigureOut">
              <a:rPr lang="en-IN" smtClean="0"/>
              <a:t>10-06-2022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81AF13E-0F77-4BA7-80C5-81D48FB90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63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81F2-034A-4755-8961-215D18AFF3D1}" type="datetimeFigureOut">
              <a:rPr lang="en-IN" smtClean="0"/>
              <a:t>10-06-2022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81AF13E-0F77-4BA7-80C5-81D48FB90759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3920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81F2-034A-4755-8961-215D18AFF3D1}" type="datetimeFigureOut">
              <a:rPr lang="en-IN" smtClean="0"/>
              <a:t>10-06-2022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81AF13E-0F77-4BA7-80C5-81D48FB90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514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81F2-034A-4755-8961-215D18AFF3D1}" type="datetimeFigureOut">
              <a:rPr lang="en-IN" smtClean="0"/>
              <a:t>10-06-2022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81AF13E-0F77-4BA7-80C5-81D48FB90759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0652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81F2-034A-4755-8961-215D18AFF3D1}" type="datetimeFigureOut">
              <a:rPr lang="en-IN" smtClean="0"/>
              <a:t>10-06-2022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81AF13E-0F77-4BA7-80C5-81D48FB90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38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81F2-034A-4755-8961-215D18AFF3D1}" type="datetimeFigureOut">
              <a:rPr lang="en-IN" smtClean="0"/>
              <a:t>10-06-2022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F13E-0F77-4BA7-80C5-81D48FB90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929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81F2-034A-4755-8961-215D18AFF3D1}" type="datetimeFigureOut">
              <a:rPr lang="en-IN" smtClean="0"/>
              <a:t>10-06-2022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F13E-0F77-4BA7-80C5-81D48FB90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324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81F2-034A-4755-8961-215D18AFF3D1}" type="datetimeFigureOut">
              <a:rPr lang="en-IN" smtClean="0"/>
              <a:t>10-06-2022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F13E-0F77-4BA7-80C5-81D48FB90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970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81F2-034A-4755-8961-215D18AFF3D1}" type="datetimeFigureOut">
              <a:rPr lang="en-IN" smtClean="0"/>
              <a:t>10-06-2022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81AF13E-0F77-4BA7-80C5-81D48FB90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050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81F2-034A-4755-8961-215D18AFF3D1}" type="datetimeFigureOut">
              <a:rPr lang="en-IN" smtClean="0"/>
              <a:t>10-06-2022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81AF13E-0F77-4BA7-80C5-81D48FB90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18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81F2-034A-4755-8961-215D18AFF3D1}" type="datetimeFigureOut">
              <a:rPr lang="en-IN" smtClean="0"/>
              <a:t>10-06-2022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81AF13E-0F77-4BA7-80C5-81D48FB90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189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81F2-034A-4755-8961-215D18AFF3D1}" type="datetimeFigureOut">
              <a:rPr lang="en-IN" smtClean="0"/>
              <a:t>10-06-2022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F13E-0F77-4BA7-80C5-81D48FB90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3279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81F2-034A-4755-8961-215D18AFF3D1}" type="datetimeFigureOut">
              <a:rPr lang="en-IN" smtClean="0"/>
              <a:t>10-06-2022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F13E-0F77-4BA7-80C5-81D48FB90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931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81F2-034A-4755-8961-215D18AFF3D1}" type="datetimeFigureOut">
              <a:rPr lang="en-IN" smtClean="0"/>
              <a:t>10-06-2022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F13E-0F77-4BA7-80C5-81D48FB90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227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81F2-034A-4755-8961-215D18AFF3D1}" type="datetimeFigureOut">
              <a:rPr lang="en-IN" smtClean="0"/>
              <a:t>10-06-2022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81AF13E-0F77-4BA7-80C5-81D48FB90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937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781F2-034A-4755-8961-215D18AFF3D1}" type="datetimeFigureOut">
              <a:rPr lang="en-IN" smtClean="0"/>
              <a:t>10-06-2022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81AF13E-0F77-4BA7-80C5-81D48FB907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528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hp/php_mysql_select.asp" TargetMode="External"/><Relationship Id="rId2" Type="http://schemas.openxmlformats.org/officeDocument/2006/relationships/hyperlink" Target="https://www.w3schools.com/php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3schools.com/php/php_ajax_php.asp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B030-0AD1-42BF-A8D3-DB36FEF80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0259" y="835886"/>
            <a:ext cx="9959788" cy="171905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IN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ZONAL GAMES MANAGEMENT FOR ANNA UNIVERSITY </a:t>
            </a:r>
            <a:br>
              <a:rPr lang="en-IN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SPORTS   BOARD</a:t>
            </a:r>
            <a:b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5E377-6244-40F2-8D67-AE87158EE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3272" y="4454615"/>
            <a:ext cx="4132728" cy="171905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PROJECT GUIDE</a:t>
            </a:r>
          </a:p>
          <a:p>
            <a:r>
              <a:rPr lang="en-US" b="1" dirty="0">
                <a:solidFill>
                  <a:schemeClr val="tx1"/>
                </a:solidFill>
              </a:rPr>
              <a:t>DR. S. SWAMYNATHAN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560FF-B955-4D61-B268-4B4038F26594}"/>
              </a:ext>
            </a:extLst>
          </p:cNvPr>
          <p:cNvSpPr txBox="1"/>
          <p:nvPr/>
        </p:nvSpPr>
        <p:spPr>
          <a:xfrm>
            <a:off x="6624918" y="4392706"/>
            <a:ext cx="4823012" cy="184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             PRESENDED BY,</a:t>
            </a:r>
          </a:p>
          <a:p>
            <a:endParaRPr lang="en-US" b="1" dirty="0"/>
          </a:p>
          <a:p>
            <a:pPr algn="just">
              <a:lnSpc>
                <a:spcPct val="150000"/>
              </a:lnSpc>
            </a:pPr>
            <a:r>
              <a:rPr lang="en-US" b="1" dirty="0"/>
              <a:t>                                     KARTHIKEYAN S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                                     2019272015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                                     3</a:t>
            </a:r>
            <a:r>
              <a:rPr lang="en-US" b="1" baseline="30000" dirty="0"/>
              <a:t>RD</a:t>
            </a:r>
            <a:r>
              <a:rPr lang="en-US" b="1" dirty="0"/>
              <a:t> MCA SS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95726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439C1-0D65-4A03-B22A-9F38D310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659" y="558008"/>
            <a:ext cx="8269707" cy="675880"/>
          </a:xfrm>
        </p:spPr>
        <p:txBody>
          <a:bodyPr/>
          <a:lstStyle/>
          <a:p>
            <a:r>
              <a:rPr lang="en-US" b="1" dirty="0"/>
              <a:t>Au Secretary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F262B-2BB9-46D0-9D06-5548D45DEF1A}"/>
              </a:ext>
            </a:extLst>
          </p:cNvPr>
          <p:cNvSpPr txBox="1"/>
          <p:nvPr/>
        </p:nvSpPr>
        <p:spPr>
          <a:xfrm>
            <a:off x="1016453" y="1156771"/>
            <a:ext cx="1077437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Get Willingness for Zonal Coordinator  apply  for the application.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Selecting of 19 Zonal Coordinator.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Provide booklet and Finance to zonal coordinator.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After Completion of Zonal Tournaments Collect Finance Statement ,Result Booklet.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Call for Inter Zonal Activities.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Selecting  Inter Zonal Coordinator for 21 games.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Booklet  and Finance Support.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Collect Inter Zonal result  booklet  &amp; Audit Statement.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Submit to the AU Secretary.</a:t>
            </a:r>
          </a:p>
          <a:p>
            <a:r>
              <a:rPr lang="en-US" sz="2200" dirty="0"/>
              <a:t> 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413535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F7762-0E15-43E2-8286-C46BDD07F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239" y="198302"/>
            <a:ext cx="8725360" cy="727113"/>
          </a:xfrm>
        </p:spPr>
        <p:txBody>
          <a:bodyPr/>
          <a:lstStyle/>
          <a:p>
            <a:r>
              <a:rPr lang="en-US" b="1" dirty="0"/>
              <a:t>                Au Secretary</a:t>
            </a:r>
            <a:endParaRPr lang="en-IN" b="1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53440818-A7FC-4E82-B8D3-2B14213A4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00999" y="1034696"/>
            <a:ext cx="3609959" cy="577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3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A862-01F7-44F9-83AF-1A6A76750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689" y="308473"/>
            <a:ext cx="8064116" cy="937246"/>
          </a:xfrm>
        </p:spPr>
        <p:txBody>
          <a:bodyPr/>
          <a:lstStyle/>
          <a:p>
            <a:r>
              <a:rPr lang="en-US" b="1" dirty="0"/>
              <a:t>Zonal Coordinator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54282-AEC4-48CD-AE48-C7C6BA3E2B3B}"/>
              </a:ext>
            </a:extLst>
          </p:cNvPr>
          <p:cNvSpPr txBox="1"/>
          <p:nvPr/>
        </p:nvSpPr>
        <p:spPr>
          <a:xfrm>
            <a:off x="1181242" y="1289785"/>
            <a:ext cx="931725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Get Willingness for game  Coordinator.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Selecting 21 game Coordinator.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Allocating of  one Game to One Game Coordinator.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Allocate Finance For each game.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Get Result for each game  &amp; booklet for game Coordinator.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Submit Zonal  booklet to Secretary.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Feedback to Game Coordinator to Au Secretary.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Submit Audit report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9477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84D17-3EF4-46D2-9BD9-096D1D164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221" y="271571"/>
            <a:ext cx="8350642" cy="4885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Zonal Coordinator</a:t>
            </a:r>
            <a:endParaRPr lang="en-IN" b="1" dirty="0"/>
          </a:p>
        </p:txBody>
      </p:sp>
      <p:pic>
        <p:nvPicPr>
          <p:cNvPr id="3" name="pic">
            <a:extLst>
              <a:ext uri="{FF2B5EF4-FFF2-40B4-BE49-F238E27FC236}">
                <a16:creationId xmlns:a16="http://schemas.microsoft.com/office/drawing/2014/main" id="{A4A55877-AFC1-471E-B198-7F91DFBA9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91004" y="851881"/>
            <a:ext cx="3647925" cy="585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760FD-0664-4E01-86A9-BE7AB876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774512" cy="915932"/>
          </a:xfrm>
        </p:spPr>
        <p:txBody>
          <a:bodyPr/>
          <a:lstStyle/>
          <a:p>
            <a:r>
              <a:rPr lang="en-US" dirty="0"/>
              <a:t>      </a:t>
            </a:r>
            <a:r>
              <a:rPr lang="en-US" b="1" dirty="0"/>
              <a:t>Game Coordinator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9132D-2A51-4DC5-81D0-24AB6ADDD693}"/>
              </a:ext>
            </a:extLst>
          </p:cNvPr>
          <p:cNvSpPr txBox="1"/>
          <p:nvPr/>
        </p:nvSpPr>
        <p:spPr>
          <a:xfrm>
            <a:off x="1309036" y="1771048"/>
            <a:ext cx="10568539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Game Coordinator  Collect each Game, call for Participate List.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Collect student details  Based on Eligibility Proforma application.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    (profile, Education, Event details and College seal ,signature of dean).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Calculate the player Score 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Coordinator tournament and declare result.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Feedback to Game Coordinator to zonal Coordinator.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Submit to zonal Coordinator &amp;  Audit report.</a:t>
            </a: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61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B9E4-2765-43EF-8D99-C7D31086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892" y="293604"/>
            <a:ext cx="8732416" cy="686897"/>
          </a:xfrm>
        </p:spPr>
        <p:txBody>
          <a:bodyPr/>
          <a:lstStyle/>
          <a:p>
            <a:r>
              <a:rPr lang="en-US" dirty="0"/>
              <a:t>       </a:t>
            </a:r>
            <a:r>
              <a:rPr lang="en-US" b="1" dirty="0"/>
              <a:t>Game Coordinator</a:t>
            </a:r>
            <a:endParaRPr lang="en-IN" b="1" dirty="0"/>
          </a:p>
        </p:txBody>
      </p:sp>
      <p:pic>
        <p:nvPicPr>
          <p:cNvPr id="3" name="pic">
            <a:extLst>
              <a:ext uri="{FF2B5EF4-FFF2-40B4-BE49-F238E27FC236}">
                <a16:creationId xmlns:a16="http://schemas.microsoft.com/office/drawing/2014/main" id="{D8D8689B-2B0D-4CB6-8CF6-896A8FF67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70831" y="969483"/>
            <a:ext cx="3649449" cy="581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50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EDB5E-70D8-4EE6-A14F-F0951C3F7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9101771" cy="858181"/>
          </a:xfrm>
        </p:spPr>
        <p:txBody>
          <a:bodyPr/>
          <a:lstStyle/>
          <a:p>
            <a:r>
              <a:rPr lang="en-US" b="1" dirty="0"/>
              <a:t>Participating College Physical Directory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66BF96-EC75-40D2-A68A-886B06CEE8E9}"/>
              </a:ext>
            </a:extLst>
          </p:cNvPr>
          <p:cNvSpPr txBox="1"/>
          <p:nvPr/>
        </p:nvSpPr>
        <p:spPr>
          <a:xfrm>
            <a:off x="1463040" y="1651590"/>
            <a:ext cx="886486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Upload  willingness for a specific games.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Upload student Enrollment details with authentication.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Receive medals  and certificate(winner, Runner).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Verify student Details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Feedback to Game coordinator.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5580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7140-B2D9-44AA-AF43-36738F62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840" y="205469"/>
            <a:ext cx="8578180" cy="752998"/>
          </a:xfrm>
        </p:spPr>
        <p:txBody>
          <a:bodyPr/>
          <a:lstStyle/>
          <a:p>
            <a:r>
              <a:rPr lang="en-US" b="1" dirty="0"/>
              <a:t>Physical Directory of College</a:t>
            </a:r>
            <a:endParaRPr lang="en-IN" b="1" dirty="0"/>
          </a:p>
        </p:txBody>
      </p:sp>
      <p:pic>
        <p:nvPicPr>
          <p:cNvPr id="3" name="pic">
            <a:extLst>
              <a:ext uri="{FF2B5EF4-FFF2-40B4-BE49-F238E27FC236}">
                <a16:creationId xmlns:a16="http://schemas.microsoft.com/office/drawing/2014/main" id="{77F02DA7-2D09-4947-A16C-C5733E5B7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46511" y="809521"/>
            <a:ext cx="3963599" cy="580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98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E89A-2C48-4953-BBF3-0F4C88348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082421" cy="63181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Database table Structures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53D6E-4444-6E78-0C13-D443ECB42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73" y="1398279"/>
            <a:ext cx="9730740" cy="47845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928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2B9E-1EBE-4953-8F80-8108FB6B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429037" cy="673748"/>
          </a:xfrm>
        </p:spPr>
        <p:txBody>
          <a:bodyPr/>
          <a:lstStyle/>
          <a:p>
            <a:r>
              <a:rPr lang="en-US" b="1" dirty="0"/>
              <a:t>Physical</a:t>
            </a:r>
            <a:r>
              <a:rPr lang="en-IN" b="1" dirty="0"/>
              <a:t> Directory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929B8-6460-18F0-1067-050B2644E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20" b="10251"/>
          <a:stretch/>
        </p:blipFill>
        <p:spPr>
          <a:xfrm>
            <a:off x="0" y="1646902"/>
            <a:ext cx="12192000" cy="522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68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5ACF-BDD2-4997-A3AE-1DF0B581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354" y="681318"/>
            <a:ext cx="3317545" cy="842682"/>
          </a:xfrm>
        </p:spPr>
        <p:txBody>
          <a:bodyPr>
            <a:normAutofit/>
          </a:bodyPr>
          <a:lstStyle/>
          <a:p>
            <a:r>
              <a:rPr lang="en-US" sz="3200" b="1" dirty="0"/>
              <a:t>OBJECTIVE</a:t>
            </a:r>
            <a:endParaRPr lang="en-IN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BB389-398C-4BC7-B794-91452BA7AA7B}"/>
              </a:ext>
            </a:extLst>
          </p:cNvPr>
          <p:cNvSpPr txBox="1"/>
          <p:nvPr/>
        </p:nvSpPr>
        <p:spPr>
          <a:xfrm>
            <a:off x="946859" y="1524000"/>
            <a:ext cx="11031070" cy="2053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algn="just">
              <a:lnSpc>
                <a:spcPct val="150000"/>
              </a:lnSpc>
            </a:pPr>
            <a:r>
              <a:rPr lang="en-US" sz="2400" dirty="0"/>
              <a:t> The objective is to build a robust application for managing zonal games by using a set of complex strategies to secure player data and verify player .</a:t>
            </a:r>
          </a:p>
        </p:txBody>
      </p:sp>
    </p:spTree>
    <p:extLst>
      <p:ext uri="{BB962C8B-B14F-4D97-AF65-F5344CB8AC3E}">
        <p14:creationId xmlns:p14="http://schemas.microsoft.com/office/powerpoint/2010/main" val="3222419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EB947-3BB7-46B4-A0CF-65A078F8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423943" cy="629428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Physical Directory Dashboard</a:t>
            </a:r>
          </a:p>
        </p:txBody>
      </p:sp>
      <p:sp>
        <p:nvSpPr>
          <p:cNvPr id="36" name="AutoShape 2">
            <a:extLst>
              <a:ext uri="{FF2B5EF4-FFF2-40B4-BE49-F238E27FC236}">
                <a16:creationId xmlns:a16="http://schemas.microsoft.com/office/drawing/2014/main" id="{9164B0C4-4F58-428A-A249-14FE31BEEB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" name="AutoShape 4">
            <a:extLst>
              <a:ext uri="{FF2B5EF4-FFF2-40B4-BE49-F238E27FC236}">
                <a16:creationId xmlns:a16="http://schemas.microsoft.com/office/drawing/2014/main" id="{C43656DD-C517-46B6-A931-FEE3C47A71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" name="AutoShape 6">
            <a:extLst>
              <a:ext uri="{FF2B5EF4-FFF2-40B4-BE49-F238E27FC236}">
                <a16:creationId xmlns:a16="http://schemas.microsoft.com/office/drawing/2014/main" id="{66D726B7-0225-4315-8507-E8A3FAC0F5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" name="AutoShape 8">
            <a:extLst>
              <a:ext uri="{FF2B5EF4-FFF2-40B4-BE49-F238E27FC236}">
                <a16:creationId xmlns:a16="http://schemas.microsoft.com/office/drawing/2014/main" id="{E03E34C4-EFCF-4B34-A3F4-F3A76DCDC2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A12A5-B9BB-C0F7-9779-1629D0082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01" b="33333"/>
          <a:stretch/>
        </p:blipFill>
        <p:spPr>
          <a:xfrm>
            <a:off x="0" y="1769687"/>
            <a:ext cx="12192000" cy="394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71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8F3A-D836-7194-908B-63787833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576521" cy="850729"/>
          </a:xfrm>
        </p:spPr>
        <p:txBody>
          <a:bodyPr/>
          <a:lstStyle/>
          <a:p>
            <a:r>
              <a:rPr lang="en-US" dirty="0"/>
              <a:t>Student Enrolment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6CC3D-1132-575B-FC79-6169B978A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5449" r="8250" b="6073"/>
          <a:stretch/>
        </p:blipFill>
        <p:spPr>
          <a:xfrm>
            <a:off x="1584960" y="1420106"/>
            <a:ext cx="7416800" cy="533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24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07169-0889-D354-77E1-8E5733DB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350379" cy="890058"/>
          </a:xfrm>
        </p:spPr>
        <p:txBody>
          <a:bodyPr/>
          <a:lstStyle/>
          <a:p>
            <a:r>
              <a:rPr lang="en-US" b="1" dirty="0"/>
              <a:t>Student view details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AAF38-3B3F-1499-CAAE-03FF4A8A7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43" r="1451" b="10365"/>
          <a:stretch/>
        </p:blipFill>
        <p:spPr>
          <a:xfrm>
            <a:off x="176980" y="1612729"/>
            <a:ext cx="12015020" cy="2716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E096D2-377E-40F8-A612-65B7FB9763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3" b="50001"/>
          <a:stretch/>
        </p:blipFill>
        <p:spPr>
          <a:xfrm>
            <a:off x="593761" y="4788310"/>
            <a:ext cx="11647830" cy="144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95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034C6-AE5F-E671-5A4F-320EA9A1F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Download and QR  code Generation.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8C718-11DA-E1F1-5392-0F1FBE30A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1" t="13763" r="24112" b="5806"/>
          <a:stretch/>
        </p:blipFill>
        <p:spPr>
          <a:xfrm>
            <a:off x="373627" y="1264555"/>
            <a:ext cx="5586564" cy="4734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43602-F7B9-9157-75F8-F7D241CEE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06" t="17128" r="27808" b="5835"/>
          <a:stretch/>
        </p:blipFill>
        <p:spPr>
          <a:xfrm>
            <a:off x="6231811" y="1264555"/>
            <a:ext cx="5960189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07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7558-3213-78F7-4FEF-4D0DEFA1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596186" cy="1106367"/>
          </a:xfrm>
        </p:spPr>
        <p:txBody>
          <a:bodyPr/>
          <a:lstStyle/>
          <a:p>
            <a:r>
              <a:rPr lang="en-US" b="1" dirty="0"/>
              <a:t>Upload Document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A07C1-6F07-7A73-DF1C-2039CA522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6" t="15771" r="3308" b="29176"/>
          <a:stretch/>
        </p:blipFill>
        <p:spPr>
          <a:xfrm>
            <a:off x="83574" y="2595715"/>
            <a:ext cx="11867535" cy="37755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2955BD-2F43-6438-DC03-EEE556369C15}"/>
              </a:ext>
            </a:extLst>
          </p:cNvPr>
          <p:cNvSpPr txBox="1"/>
          <p:nvPr/>
        </p:nvSpPr>
        <p:spPr>
          <a:xfrm>
            <a:off x="1002889" y="1730477"/>
            <a:ext cx="8996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Physical Directory verify and Uploaded to the zonal Coordinator.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39150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BFDE-6DD3-4215-ABCC-7F1ACD10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586064" cy="783349"/>
          </a:xfrm>
        </p:spPr>
        <p:txBody>
          <a:bodyPr/>
          <a:lstStyle/>
          <a:p>
            <a:r>
              <a:rPr lang="en-IN" b="1" dirty="0"/>
              <a:t>Zonal Coordinator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044D0-2275-42D2-90E1-F81870FE0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1" r="26397" b="7712"/>
          <a:stretch/>
        </p:blipFill>
        <p:spPr>
          <a:xfrm>
            <a:off x="1210235" y="1299811"/>
            <a:ext cx="8973670" cy="570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38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5DC63-B0FA-ED62-72CA-37D31B40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330715" cy="880225"/>
          </a:xfrm>
        </p:spPr>
        <p:txBody>
          <a:bodyPr/>
          <a:lstStyle/>
          <a:p>
            <a:r>
              <a:rPr lang="en-US" b="1" dirty="0"/>
              <a:t>Zonal Coordinator Register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BC8B8-C4D0-CC7A-161A-B9A4214D1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1" t="12043" r="5081" b="15126"/>
          <a:stretch/>
        </p:blipFill>
        <p:spPr>
          <a:xfrm>
            <a:off x="619432" y="1386349"/>
            <a:ext cx="10953136" cy="499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93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5ACF4-2717-81E8-65FE-42E2B9E9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Email Notification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EB86F-E061-E9CD-910C-831A092CA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8" t="11900" r="6862" b="21146"/>
          <a:stretch/>
        </p:blipFill>
        <p:spPr>
          <a:xfrm>
            <a:off x="687389" y="1533832"/>
            <a:ext cx="10668000" cy="459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20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7D1F3-3D79-2DBC-6929-1BA18914C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586353" cy="772071"/>
          </a:xfrm>
        </p:spPr>
        <p:txBody>
          <a:bodyPr/>
          <a:lstStyle/>
          <a:p>
            <a:r>
              <a:rPr lang="en-US" b="1" dirty="0"/>
              <a:t>Student Enrolment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587262-E18B-EF3C-D27B-CDD74E2F7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4049" r="-1" b="3800"/>
          <a:stretch/>
        </p:blipFill>
        <p:spPr>
          <a:xfrm>
            <a:off x="0" y="1302773"/>
            <a:ext cx="12192000" cy="563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58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FB72B-699D-B951-CE39-79AB38071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763334" cy="850729"/>
          </a:xfrm>
        </p:spPr>
        <p:txBody>
          <a:bodyPr/>
          <a:lstStyle/>
          <a:p>
            <a:r>
              <a:rPr lang="en-US" b="1" dirty="0"/>
              <a:t>Download to the zonal Coordinator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138BC-B75C-9B72-D8CF-EF0215D1A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87" t="15197" r="26452" b="6810"/>
          <a:stretch/>
        </p:blipFill>
        <p:spPr>
          <a:xfrm>
            <a:off x="353961" y="1327355"/>
            <a:ext cx="5810866" cy="5348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C2CEB-BA7C-4D1E-6B27-612011DFF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06" t="12043" r="25161" b="6093"/>
          <a:stretch/>
        </p:blipFill>
        <p:spPr>
          <a:xfrm>
            <a:off x="5909188" y="1194620"/>
            <a:ext cx="6282812" cy="561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52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1446-3486-47F1-BDB0-E90F07397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491" y="524959"/>
            <a:ext cx="8611230" cy="664863"/>
          </a:xfrm>
        </p:spPr>
        <p:txBody>
          <a:bodyPr/>
          <a:lstStyle/>
          <a:p>
            <a:r>
              <a:rPr lang="en-US" b="1" dirty="0"/>
              <a:t>Motivation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6978F-0630-49B4-9006-C6F9A25FF31C}"/>
              </a:ext>
            </a:extLst>
          </p:cNvPr>
          <p:cNvSpPr txBox="1"/>
          <p:nvPr/>
        </p:nvSpPr>
        <p:spPr>
          <a:xfrm>
            <a:off x="1104729" y="1411208"/>
            <a:ext cx="11087271" cy="390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+mj-lt"/>
              </a:rPr>
              <a:t>To encourage sportsmanship and healthy competitions among the colleges involved.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+mj-lt"/>
              </a:rPr>
              <a:t>To organize Zonal and Inter-Zonal tournaments in the recognized games and sports, towards selection of University Teams.</a:t>
            </a:r>
            <a:endParaRPr lang="en-US" sz="2400" dirty="0">
              <a:latin typeface="+mj-lt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+mj-lt"/>
              </a:rPr>
              <a:t> To raise the general standards of sports and games towards achievement in Inter-University / National / Inter-National tournaments.</a:t>
            </a:r>
          </a:p>
          <a:p>
            <a:pPr algn="just">
              <a:lnSpc>
                <a:spcPct val="150000"/>
              </a:lnSpc>
            </a:pPr>
            <a:endParaRPr lang="en-US" sz="2400" b="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2530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C407-594F-C6F3-F404-BDAA4077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753502" cy="791735"/>
          </a:xfrm>
        </p:spPr>
        <p:txBody>
          <a:bodyPr/>
          <a:lstStyle/>
          <a:p>
            <a:r>
              <a:rPr lang="en-US" b="1" dirty="0"/>
              <a:t>Game Coordinator Dashboard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974E2-1D7A-E3E8-5E7F-62ADB344B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90" t="9101" r="15323" b="5663"/>
          <a:stretch/>
        </p:blipFill>
        <p:spPr>
          <a:xfrm>
            <a:off x="1681316" y="1263207"/>
            <a:ext cx="8642555" cy="584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4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61F6-D6C8-A615-04C6-BC9F0D1B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841992" cy="752406"/>
          </a:xfrm>
        </p:spPr>
        <p:txBody>
          <a:bodyPr/>
          <a:lstStyle/>
          <a:p>
            <a:r>
              <a:rPr lang="en-US" b="1" dirty="0"/>
              <a:t>View information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6E7473-DB7F-4B59-7E29-F9A9D86EA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87" b="55699"/>
          <a:stretch/>
        </p:blipFill>
        <p:spPr>
          <a:xfrm>
            <a:off x="226142" y="1367413"/>
            <a:ext cx="11965858" cy="18720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3232F3-BC6C-33E0-0E84-53CABC2E1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91" t="21506" r="25229" b="62334"/>
          <a:stretch/>
        </p:blipFill>
        <p:spPr>
          <a:xfrm>
            <a:off x="1000709" y="3597791"/>
            <a:ext cx="10814281" cy="19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43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18CC9-5FEA-460F-A6D8-8DE84E5B1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630888" cy="890925"/>
          </a:xfrm>
        </p:spPr>
        <p:txBody>
          <a:bodyPr/>
          <a:lstStyle/>
          <a:p>
            <a:r>
              <a:rPr lang="en-IN" b="1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9CD14-7F1E-4866-8FFF-44D62D7128E4}"/>
              </a:ext>
            </a:extLst>
          </p:cNvPr>
          <p:cNvSpPr txBox="1"/>
          <p:nvPr/>
        </p:nvSpPr>
        <p:spPr>
          <a:xfrm>
            <a:off x="1801906" y="1703294"/>
            <a:ext cx="663388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https://www.w3schools.com/php/</a:t>
            </a:r>
            <a:endParaRPr lang="en-IN" sz="2400" dirty="0"/>
          </a:p>
          <a:p>
            <a:endParaRPr lang="en-IN" sz="2400" dirty="0"/>
          </a:p>
          <a:p>
            <a:r>
              <a:rPr lang="en-IN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https://www.w3schools.com/php/php_mysql_select.asp</a:t>
            </a:r>
            <a:endParaRPr lang="en-IN" sz="2400" dirty="0"/>
          </a:p>
          <a:p>
            <a:endParaRPr lang="en-IN" sz="2400" dirty="0"/>
          </a:p>
          <a:p>
            <a:r>
              <a:rPr lang="en-IN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https://www.w3schools.com/php/php_ajax_php.asp</a:t>
            </a:r>
            <a:endParaRPr lang="en-IN" sz="2400" dirty="0"/>
          </a:p>
          <a:p>
            <a:endParaRPr lang="en-IN" sz="2400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6862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C47C-EC17-42DD-B1CC-90D988FE1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371" y="2788555"/>
            <a:ext cx="8911687" cy="1280890"/>
          </a:xfrm>
        </p:spPr>
        <p:txBody>
          <a:bodyPr/>
          <a:lstStyle/>
          <a:p>
            <a:r>
              <a:rPr lang="en-IN" dirty="0"/>
              <a:t>                   </a:t>
            </a:r>
            <a:r>
              <a:rPr lang="en-IN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3501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703D0-BC48-410D-A430-60536ADB2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4028" y="635126"/>
            <a:ext cx="8423943" cy="918251"/>
          </a:xfrm>
        </p:spPr>
        <p:txBody>
          <a:bodyPr/>
          <a:lstStyle/>
          <a:p>
            <a:r>
              <a:rPr lang="en-US" b="1" dirty="0"/>
              <a:t>PROBLEM STATEMENT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CE94BC-53F1-49C0-9516-E06C91418098}"/>
              </a:ext>
            </a:extLst>
          </p:cNvPr>
          <p:cNvSpPr txBox="1"/>
          <p:nvPr/>
        </p:nvSpPr>
        <p:spPr>
          <a:xfrm>
            <a:off x="1175133" y="1652530"/>
            <a:ext cx="10543143" cy="206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290830" lvl="0" algn="l" fontAlgn="base">
              <a:lnSpc>
                <a:spcPct val="107000"/>
              </a:lnSpc>
              <a:spcAft>
                <a:spcPts val="795"/>
              </a:spcAft>
              <a:buClr>
                <a:srgbClr val="000000"/>
              </a:buClr>
              <a:buSzPts val="1200"/>
            </a:pPr>
            <a:r>
              <a:rPr lang="en-IN" sz="18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6350" marR="97790" indent="-6350" algn="just">
              <a:lnSpc>
                <a:spcPct val="148000"/>
              </a:lnSpc>
              <a:spcAft>
                <a:spcPts val="810"/>
              </a:spcAft>
            </a:pPr>
            <a:r>
              <a:rPr lang="en-IN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It mainly focuses on building a secure application for Anna University Sports Board to organize events, publish results and verify player information (Eligibility Proforma)</a:t>
            </a:r>
            <a:r>
              <a:rPr lang="en-IN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in our   application. </a:t>
            </a:r>
          </a:p>
        </p:txBody>
      </p:sp>
    </p:spTree>
    <p:extLst>
      <p:ext uri="{BB962C8B-B14F-4D97-AF65-F5344CB8AC3E}">
        <p14:creationId xmlns:p14="http://schemas.microsoft.com/office/powerpoint/2010/main" val="293396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C6FC-6233-4C52-9FCC-B6E0FF8B6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231" y="662908"/>
            <a:ext cx="4106440" cy="6369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6BA73-C378-4B8C-8D35-B6B465CA057F}"/>
              </a:ext>
            </a:extLst>
          </p:cNvPr>
          <p:cNvSpPr txBox="1"/>
          <p:nvPr/>
        </p:nvSpPr>
        <p:spPr>
          <a:xfrm>
            <a:off x="923365" y="1497107"/>
            <a:ext cx="10336305" cy="234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Anna University Sports Board conducts zonal games , it is hard to maintain the student data and keep track of old event records. 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 is a necessity to digitalize and store the data on database for easier accessibility of records and to keep the data safe.</a:t>
            </a:r>
          </a:p>
        </p:txBody>
      </p:sp>
    </p:spTree>
    <p:extLst>
      <p:ext uri="{BB962C8B-B14F-4D97-AF65-F5344CB8AC3E}">
        <p14:creationId xmlns:p14="http://schemas.microsoft.com/office/powerpoint/2010/main" val="4237099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51F1-F4A5-47FB-B398-795C72439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518" y="600636"/>
            <a:ext cx="4751294" cy="1407003"/>
          </a:xfrm>
        </p:spPr>
        <p:txBody>
          <a:bodyPr/>
          <a:lstStyle/>
          <a:p>
            <a:r>
              <a:rPr lang="en-US" b="1" dirty="0"/>
              <a:t>Implementation 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65260-E4AB-4E33-9A6B-B69A35B77BA8}"/>
              </a:ext>
            </a:extLst>
          </p:cNvPr>
          <p:cNvSpPr txBox="1"/>
          <p:nvPr/>
        </p:nvSpPr>
        <p:spPr>
          <a:xfrm>
            <a:off x="2277036" y="1456050"/>
            <a:ext cx="475129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+mj-lt"/>
                <a:cs typeface="Times New Roman" panose="02020603050405020304" pitchFamily="18" charset="0"/>
              </a:rPr>
              <a:t>Language : PHP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+mj-lt"/>
                <a:cs typeface="Times New Roman" panose="02020603050405020304" pitchFamily="18" charset="0"/>
              </a:rPr>
              <a:t>IDE : ECLIPSE</a:t>
            </a:r>
          </a:p>
          <a:p>
            <a:endParaRPr lang="en-IN" sz="2400" dirty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+mj-lt"/>
                <a:cs typeface="Times New Roman" panose="02020603050405020304" pitchFamily="18" charset="0"/>
              </a:rPr>
              <a:t>Front End : HTML</a:t>
            </a:r>
          </a:p>
          <a:p>
            <a:r>
              <a:rPr lang="en-IN" sz="2400" dirty="0">
                <a:latin typeface="+mj-lt"/>
                <a:cs typeface="Times New Roman" panose="02020603050405020304" pitchFamily="18" charset="0"/>
              </a:rPr>
              <a:t>                        CSS</a:t>
            </a:r>
          </a:p>
          <a:p>
            <a:r>
              <a:rPr lang="en-IN" sz="2400" dirty="0">
                <a:latin typeface="+mj-lt"/>
                <a:cs typeface="Times New Roman" panose="02020603050405020304" pitchFamily="18" charset="0"/>
              </a:rPr>
              <a:t>                        JAVASCRIPT</a:t>
            </a:r>
          </a:p>
          <a:p>
            <a:r>
              <a:rPr lang="en-IN" sz="2400" dirty="0">
                <a:latin typeface="+mj-lt"/>
                <a:cs typeface="Times New Roman" panose="02020603050405020304" pitchFamily="18" charset="0"/>
              </a:rPr>
              <a:t>                        Ajax</a:t>
            </a:r>
          </a:p>
          <a:p>
            <a:endParaRPr lang="en-IN" sz="2400" dirty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+mj-lt"/>
                <a:cs typeface="Times New Roman" panose="02020603050405020304" pitchFamily="18" charset="0"/>
              </a:rPr>
              <a:t>Back End : PHP and MYSQL</a:t>
            </a:r>
          </a:p>
          <a:p>
            <a:endParaRPr lang="en-IN" sz="1800" dirty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1800" dirty="0">
              <a:latin typeface="+mj-lt"/>
              <a:cs typeface="Times New Roman" panose="02020603050405020304" pitchFamily="18" charset="0"/>
            </a:endParaRPr>
          </a:p>
          <a:p>
            <a:endParaRPr lang="en-IN" dirty="0"/>
          </a:p>
          <a:p>
            <a:r>
              <a:rPr lang="en-I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68938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4FF0-FB0D-4EFF-97FA-7099AAC3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73" y="277897"/>
            <a:ext cx="8534112" cy="4335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Architecture</a:t>
            </a:r>
            <a:endParaRPr lang="en-IN" b="1" dirty="0"/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184F9D81-E911-B1C6-C338-EFE59DB17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000" y="173999"/>
            <a:ext cx="6507800" cy="671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61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A052E-FCC8-4D49-883D-D0946FDDC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254370" cy="837137"/>
          </a:xfrm>
        </p:spPr>
        <p:txBody>
          <a:bodyPr/>
          <a:lstStyle/>
          <a:p>
            <a:r>
              <a:rPr lang="en-US" b="1" dirty="0"/>
              <a:t>Users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F6C1C-26B1-4653-97F1-8A5CA4239FCF}"/>
              </a:ext>
            </a:extLst>
          </p:cNvPr>
          <p:cNvSpPr txBox="1"/>
          <p:nvPr/>
        </p:nvSpPr>
        <p:spPr>
          <a:xfrm>
            <a:off x="1757082" y="1281197"/>
            <a:ext cx="73869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AU  Secretary.</a:t>
            </a:r>
          </a:p>
          <a:p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Zonal Coordinator</a:t>
            </a:r>
          </a:p>
          <a:p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Game Coordinator</a:t>
            </a:r>
          </a:p>
          <a:p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Physical Directory Participating College</a:t>
            </a:r>
          </a:p>
          <a:p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3394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3840-B120-425C-8FA7-EEEC0D17E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337" y="462708"/>
            <a:ext cx="8703326" cy="649996"/>
          </a:xfrm>
        </p:spPr>
        <p:txBody>
          <a:bodyPr/>
          <a:lstStyle/>
          <a:p>
            <a:r>
              <a:rPr lang="en-US" b="1" dirty="0"/>
              <a:t>Modules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84F1F-59E9-4B0D-B494-FA1687F06C11}"/>
              </a:ext>
            </a:extLst>
          </p:cNvPr>
          <p:cNvSpPr txBox="1"/>
          <p:nvPr/>
        </p:nvSpPr>
        <p:spPr>
          <a:xfrm>
            <a:off x="1322025" y="1112705"/>
            <a:ext cx="10003315" cy="557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/>
              <a:t>Au Secretary verify Selection Zonal Coordinator and Player List.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/>
              <a:t>organize the Interzonal Competition.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/>
              <a:t>Zonal Coordinator Register Application (Profile, Education, Certification, Experience, College Name).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/>
              <a:t>Game Coordinator Register Application.(Profile, Education, Certification, Experience, Event game participate Organization).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/>
              <a:t>Physical Directory Student Enrolment Details Student Enrolment (Profile, Education , Participate Event)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/>
              <a:t>Upload document Certification.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/>
              <a:t>Feedback Application(Au Secretary, Zonal Coordinator , Game Coordinator, Physical Directory 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/>
              <a:t>Calculate Run Rate. Verify Publish Result .</a:t>
            </a:r>
          </a:p>
        </p:txBody>
      </p:sp>
    </p:spTree>
    <p:extLst>
      <p:ext uri="{BB962C8B-B14F-4D97-AF65-F5344CB8AC3E}">
        <p14:creationId xmlns:p14="http://schemas.microsoft.com/office/powerpoint/2010/main" val="394694774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25CDE318BB7646833377CC721DB0CE" ma:contentTypeVersion="4" ma:contentTypeDescription="Create a new document." ma:contentTypeScope="" ma:versionID="68f062e04f4a1122e158850c9fbaf59e">
  <xsd:schema xmlns:xsd="http://www.w3.org/2001/XMLSchema" xmlns:xs="http://www.w3.org/2001/XMLSchema" xmlns:p="http://schemas.microsoft.com/office/2006/metadata/properties" xmlns:ns3="cb5f87d9-1363-4b01-85ec-1e6fa5ede3e4" targetNamespace="http://schemas.microsoft.com/office/2006/metadata/properties" ma:root="true" ma:fieldsID="51caf7633f41163877256082d4ba117e" ns3:_="">
    <xsd:import namespace="cb5f87d9-1363-4b01-85ec-1e6fa5ede3e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5f87d9-1363-4b01-85ec-1e6fa5ede3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BCD8D7-EF1C-4536-AD89-C414AFC0D9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66F74E-A51E-4E01-AC4C-58A500226C04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cb5f87d9-1363-4b01-85ec-1e6fa5ede3e4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321242A-728D-4A19-A979-674579572A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5f87d9-1363-4b01-85ec-1e6fa5ede3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1296</TotalTime>
  <Words>667</Words>
  <Application>Microsoft Office PowerPoint</Application>
  <PresentationFormat>Widescreen</PresentationFormat>
  <Paragraphs>122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Century Gothic</vt:lpstr>
      <vt:lpstr>Times New Roman</vt:lpstr>
      <vt:lpstr>Wingdings</vt:lpstr>
      <vt:lpstr>Wingdings 3</vt:lpstr>
      <vt:lpstr>Wisp</vt:lpstr>
      <vt:lpstr>ZONAL GAMES MANAGEMENT FOR ANNA UNIVERSITY                                   SPORTS   BOARD </vt:lpstr>
      <vt:lpstr>OBJECTIVE</vt:lpstr>
      <vt:lpstr>Motivation</vt:lpstr>
      <vt:lpstr>PROBLEM STATEMENT</vt:lpstr>
      <vt:lpstr>INTRODUCTION</vt:lpstr>
      <vt:lpstr>Implementation </vt:lpstr>
      <vt:lpstr>Architecture</vt:lpstr>
      <vt:lpstr>Users</vt:lpstr>
      <vt:lpstr>Modules</vt:lpstr>
      <vt:lpstr>Au Secretary</vt:lpstr>
      <vt:lpstr>                Au Secretary</vt:lpstr>
      <vt:lpstr>Zonal Coordinator</vt:lpstr>
      <vt:lpstr>Zonal Coordinator</vt:lpstr>
      <vt:lpstr>      Game Coordinator</vt:lpstr>
      <vt:lpstr>       Game Coordinator</vt:lpstr>
      <vt:lpstr>Participating College Physical Directory</vt:lpstr>
      <vt:lpstr>Physical Directory of College</vt:lpstr>
      <vt:lpstr>Database table Structures</vt:lpstr>
      <vt:lpstr>Physical Directory login</vt:lpstr>
      <vt:lpstr>Physical Directory Dashboard</vt:lpstr>
      <vt:lpstr>Student Enrolment</vt:lpstr>
      <vt:lpstr>Student view details</vt:lpstr>
      <vt:lpstr>Download and QR  code Generation.</vt:lpstr>
      <vt:lpstr>Upload Document</vt:lpstr>
      <vt:lpstr>Zonal Coordinator </vt:lpstr>
      <vt:lpstr>Zonal Coordinator Register</vt:lpstr>
      <vt:lpstr>Email Notification</vt:lpstr>
      <vt:lpstr>Student Enrolment</vt:lpstr>
      <vt:lpstr>Download to the zonal Coordinator</vt:lpstr>
      <vt:lpstr>Game Coordinator Dashboard</vt:lpstr>
      <vt:lpstr>View information</vt:lpstr>
      <vt:lpstr>REFERENCES</vt:lpstr>
      <vt:lpstr>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ZONAL GAMES MANAGEMENT FOR ANNA UNIVERSITY SPORTS   BOARD</dc:title>
  <dc:creator>KARTHIKEYAN  S</dc:creator>
  <cp:lastModifiedBy>karthi.selvam@rapiddatatech.com</cp:lastModifiedBy>
  <cp:revision>136</cp:revision>
  <dcterms:created xsi:type="dcterms:W3CDTF">2022-04-23T14:44:51Z</dcterms:created>
  <dcterms:modified xsi:type="dcterms:W3CDTF">2022-06-10T15:40:25Z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0x010100B625CDE318BB7646833377CC721DB0CE</vt:lpwstr>
  </property>
</Properties>
</file>